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309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DF72-4834-4601-A093-8E2606D875D3}" type="datetimeFigureOut">
              <a:rPr lang="pl-PL" smtClean="0"/>
              <a:t>24.08.2026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98210-DEA6-4736-8EBA-20E81780E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728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DF72-4834-4601-A093-8E2606D875D3}" type="datetimeFigureOut">
              <a:rPr lang="pl-PL" smtClean="0"/>
              <a:t>24.08.2026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98210-DEA6-4736-8EBA-20E81780E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0561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DF72-4834-4601-A093-8E2606D875D3}" type="datetimeFigureOut">
              <a:rPr lang="pl-PL" smtClean="0"/>
              <a:t>24.08.2026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98210-DEA6-4736-8EBA-20E81780E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723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DF72-4834-4601-A093-8E2606D875D3}" type="datetimeFigureOut">
              <a:rPr lang="pl-PL" smtClean="0"/>
              <a:t>24.08.2026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98210-DEA6-4736-8EBA-20E81780E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4704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DF72-4834-4601-A093-8E2606D875D3}" type="datetimeFigureOut">
              <a:rPr lang="pl-PL" smtClean="0"/>
              <a:t>24.08.2026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98210-DEA6-4736-8EBA-20E81780E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6973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DF72-4834-4601-A093-8E2606D875D3}" type="datetimeFigureOut">
              <a:rPr lang="pl-PL" smtClean="0"/>
              <a:t>24.08.2026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98210-DEA6-4736-8EBA-20E81780E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0033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DF72-4834-4601-A093-8E2606D875D3}" type="datetimeFigureOut">
              <a:rPr lang="pl-PL" smtClean="0"/>
              <a:t>24.08.2026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98210-DEA6-4736-8EBA-20E81780E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8350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DF72-4834-4601-A093-8E2606D875D3}" type="datetimeFigureOut">
              <a:rPr lang="pl-PL" smtClean="0"/>
              <a:t>24.08.2026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98210-DEA6-4736-8EBA-20E81780E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2231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DF72-4834-4601-A093-8E2606D875D3}" type="datetimeFigureOut">
              <a:rPr lang="pl-PL" smtClean="0"/>
              <a:t>24.08.2026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98210-DEA6-4736-8EBA-20E81780E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6628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DF72-4834-4601-A093-8E2606D875D3}" type="datetimeFigureOut">
              <a:rPr lang="pl-PL" smtClean="0"/>
              <a:t>24.08.2026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98210-DEA6-4736-8EBA-20E81780E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8797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DF72-4834-4601-A093-8E2606D875D3}" type="datetimeFigureOut">
              <a:rPr lang="pl-PL" smtClean="0"/>
              <a:t>24.08.2026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98210-DEA6-4736-8EBA-20E81780E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6668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7DF72-4834-4601-A093-8E2606D875D3}" type="datetimeFigureOut">
              <a:rPr lang="pl-PL" smtClean="0"/>
              <a:t>24.08.2026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98210-DEA6-4736-8EBA-20E81780EC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2340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2329840" y="3862137"/>
            <a:ext cx="225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Arial Black" panose="020B0A04020102020204" pitchFamily="34" charset="0"/>
              </a:rPr>
              <a:t>10:00 do 14:00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1653436" y="4459706"/>
            <a:ext cx="3159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Arial Black" panose="020B0A04020102020204" pitchFamily="34" charset="0"/>
              </a:rPr>
              <a:t>OSP Mieroszów ul. Żeromskiego 27</a:t>
            </a:r>
          </a:p>
        </p:txBody>
      </p:sp>
    </p:spTree>
    <p:extLst>
      <p:ext uri="{BB962C8B-B14F-4D97-AF65-F5344CB8AC3E}">
        <p14:creationId xmlns:p14="http://schemas.microsoft.com/office/powerpoint/2010/main" val="414687622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9</Words>
  <Application>Microsoft Office PowerPoint</Application>
  <PresentationFormat>Papier A4 (210x297 mm)</PresentationFormat>
  <Paragraphs>2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Motyw pakietu Office</vt:lpstr>
      <vt:lpstr>Prezentacja programu PowerPoint</vt:lpstr>
    </vt:vector>
  </TitlesOfParts>
  <Company>MSWiA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Krzyżanowska Alicja</dc:creator>
  <cp:lastModifiedBy>Krzysztof Rybiński</cp:lastModifiedBy>
  <cp:revision>6</cp:revision>
  <dcterms:created xsi:type="dcterms:W3CDTF">2026-07-29T09:44:23Z</dcterms:created>
  <dcterms:modified xsi:type="dcterms:W3CDTF">2026-08-24T09:49:22Z</dcterms:modified>
</cp:coreProperties>
</file>